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9" r:id="rId4"/>
    <p:sldId id="258" r:id="rId5"/>
    <p:sldId id="263" r:id="rId6"/>
    <p:sldId id="264" r:id="rId7"/>
    <p:sldId id="265" r:id="rId8"/>
    <p:sldId id="266" r:id="rId9"/>
    <p:sldId id="26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7" autoAdjust="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156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8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6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13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7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7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9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7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5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3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C17E1E3-114B-4583-BADA-D969A6DD4BB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36FF549-C5DE-4626-91ED-313AA0DEE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0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Linear_least_squar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ingular_value_decomposi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E288-1802-CC3F-4B17-B5BB16DBD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Jerry 7/18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EF63F-342D-15C6-C3A5-C649A4978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3043-94AA-CD42-8565-7BBB6DBB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case: 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E8200-83DB-FF2D-8887-E64B175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25" y="1919658"/>
            <a:ext cx="4943475" cy="4700588"/>
          </a:xfrm>
        </p:spPr>
        <p:txBody>
          <a:bodyPr/>
          <a:lstStyle/>
          <a:p>
            <a:r>
              <a:rPr lang="en-US" dirty="0"/>
              <a:t>The meshes Anka has in mind</a:t>
            </a:r>
          </a:p>
          <a:p>
            <a:r>
              <a:rPr lang="en-US" dirty="0"/>
              <a:t>I can provide sample frame data for &lt;- this</a:t>
            </a:r>
          </a:p>
          <a:p>
            <a:pPr lvl="1"/>
            <a:r>
              <a:rPr lang="en-US" dirty="0"/>
              <a:t>Slightly easier as line segments</a:t>
            </a:r>
          </a:p>
        </p:txBody>
      </p:sp>
      <p:pic>
        <p:nvPicPr>
          <p:cNvPr id="4" name="cloth_twist">
            <a:hlinkClick r:id="" action="ppaction://media"/>
            <a:extLst>
              <a:ext uri="{FF2B5EF4-FFF2-40B4-BE49-F238E27FC236}">
                <a16:creationId xmlns:a16="http://schemas.microsoft.com/office/drawing/2014/main" id="{21594514-7D0E-C6B2-2EA3-E3C4F3EDDE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95333"/>
            <a:ext cx="6927850" cy="38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8456-8AD7-A588-7C56-BB6ADD1F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8E24-94CD-3319-69CC-B39E15DE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477"/>
            <a:ext cx="10515600" cy="4207486"/>
          </a:xfrm>
        </p:spPr>
        <p:txBody>
          <a:bodyPr/>
          <a:lstStyle/>
          <a:p>
            <a:r>
              <a:rPr lang="en-US" dirty="0"/>
              <a:t>Bottleneck: Collision detection</a:t>
            </a:r>
          </a:p>
          <a:p>
            <a:pPr lvl="1"/>
            <a:r>
              <a:rPr lang="en-US" dirty="0"/>
              <a:t>50%+ of computation is used on collision ALONE</a:t>
            </a:r>
          </a:p>
          <a:p>
            <a:r>
              <a:rPr lang="en-US" dirty="0"/>
              <a:t>Step size limits possible movement per detection</a:t>
            </a:r>
          </a:p>
          <a:p>
            <a:pPr lvl="1"/>
            <a:r>
              <a:rPr lang="en-US" dirty="0"/>
              <a:t>How do we provide penetration free WITHOUT detection?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Penetration free deformations:</a:t>
            </a:r>
          </a:p>
          <a:p>
            <a:pPr marL="0" indent="0" algn="ctr">
              <a:buNone/>
            </a:pPr>
            <a:r>
              <a:rPr lang="en-US" b="1" dirty="0"/>
              <a:t>Deform the object to </a:t>
            </a:r>
            <a:r>
              <a:rPr lang="en-US" b="1" i="1" dirty="0"/>
              <a:t>approximately</a:t>
            </a:r>
            <a:r>
              <a:rPr lang="en-US" b="1" dirty="0"/>
              <a:t> match past movement BEFORE full detection. </a:t>
            </a:r>
          </a:p>
        </p:txBody>
      </p:sp>
    </p:spTree>
    <p:extLst>
      <p:ext uri="{BB962C8B-B14F-4D97-AF65-F5344CB8AC3E}">
        <p14:creationId xmlns:p14="http://schemas.microsoft.com/office/powerpoint/2010/main" val="379400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94CF-EA6B-86E1-22F7-27BCCAE0D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70" y="130667"/>
            <a:ext cx="1106313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73685-11CC-31BB-7E78-9A3F802C03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670" y="1426308"/>
                <a:ext cx="11760032" cy="55921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Problem: Deform current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be close to the predicted position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the line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no penetrations. </a:t>
                </a:r>
              </a:p>
              <a:p>
                <a:pPr marL="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𝑝𝑒𝑛𝑒𝑡𝑟𝑎𝑡𝑖𝑜𝑛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want to …</a:t>
                </a:r>
              </a:p>
              <a:p>
                <a:pPr lvl="1"/>
                <a:r>
                  <a:rPr lang="en-US" dirty="0"/>
                  <a:t>Maximize the likelihood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within the trust region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closer we are, the less detections we need!</a:t>
                </a:r>
              </a:p>
              <a:p>
                <a:pPr lvl="1"/>
                <a:r>
                  <a:rPr lang="en-US" dirty="0"/>
                  <a:t>Provide non-penetration guarantee</a:t>
                </a:r>
              </a:p>
              <a:p>
                <a:pPr lvl="2"/>
                <a:r>
                  <a:rPr lang="en-US" dirty="0"/>
                  <a:t>Deformation gradient &gt; 0 everywhere</a:t>
                </a:r>
              </a:p>
              <a:p>
                <a:pPr lvl="1"/>
                <a:r>
                  <a:rPr lang="en-US" dirty="0"/>
                  <a:t>Use no expensive neighborhood queries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73685-11CC-31BB-7E78-9A3F802C03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670" y="1426308"/>
                <a:ext cx="11760032" cy="5592163"/>
              </a:xfrm>
              <a:blipFill>
                <a:blip r:embed="rId2"/>
                <a:stretch>
                  <a:fillRect l="-933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45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C79-5C10-468F-C961-EB4CCF3B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Affine least squares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483B50-F7AC-4F14-41AC-2B762E5A7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074"/>
            <a:ext cx="10515600" cy="4351338"/>
          </a:xfrm>
        </p:spPr>
        <p:txBody>
          <a:bodyPr/>
          <a:lstStyle/>
          <a:p>
            <a:r>
              <a:rPr lang="en-US" dirty="0"/>
              <a:t>Fit affine transformation to deformation and apply to position before collision query. </a:t>
            </a:r>
          </a:p>
          <a:p>
            <a:pPr lvl="1"/>
            <a:r>
              <a:rPr lang="en-US" dirty="0"/>
              <a:t>Affine transformations mean guaranteed penetration free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8234A-3534-D485-C7DE-75FEACDFC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37" r="16565"/>
          <a:stretch>
            <a:fillRect/>
          </a:stretch>
        </p:blipFill>
        <p:spPr>
          <a:xfrm rot="16200000">
            <a:off x="5242169" y="911260"/>
            <a:ext cx="1707663" cy="9693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9174F-2ED1-8C55-6A58-FD01853545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22"/>
          <a:stretch>
            <a:fillRect/>
          </a:stretch>
        </p:blipFill>
        <p:spPr>
          <a:xfrm rot="16200000">
            <a:off x="5149838" y="-916088"/>
            <a:ext cx="1857101" cy="97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2185-E05D-327A-B30D-44650009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linear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FE34BB-2A51-1EE1-9709-3F5236809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the </a:t>
                </a:r>
                <a:r>
                  <a:rPr lang="en-US" dirty="0" err="1"/>
                  <a:t>i’th</a:t>
                </a:r>
                <a:r>
                  <a:rPr lang="en-US" dirty="0"/>
                  <a:t> vertex, the target motion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 that the next position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 affine transformation takes the form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We want it approximately match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/>
                  <a:t>Ie.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𝐦𝐢𝐧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FE34BB-2A51-1EE1-9709-3F5236809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178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7DA78-EFD2-A1E7-06E4-26721C453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832A-9F7C-17C7-40DA-7164BA72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238E8-1847-C886-49BF-64371BB96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128"/>
                <a:ext cx="10515600" cy="53350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rewrite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𝑘𝑛𝑜𝑤𝑛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238E8-1847-C886-49BF-64371BB96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128"/>
                <a:ext cx="10515600" cy="5335010"/>
              </a:xfrm>
              <a:blipFill>
                <a:blip r:embed="rId2"/>
                <a:stretch>
                  <a:fillRect l="-1043" t="-1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95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4DDC-EB57-B3C9-D3B7-615FB4B94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rewriting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ABDC0-A9DA-10ED-C622-4E293714B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1" i="0" smtClean="0">
                                                <a:latin typeface="Cambria Math" panose="02040503050406030204" pitchFamily="18" charset="0"/>
                                              </a:rPr>
                                              <m:t>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ABDC0-A9DA-10ED-C622-4E293714B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8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8348-910D-471C-04F7-81BB733A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EF2A0-C8AB-1A21-8D18-8D2F2D6E9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just linear least squares!</a:t>
                </a:r>
              </a:p>
              <a:p>
                <a:pPr marL="0" indent="0" algn="ctr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https://en.wikipedia.org/wiki/Linear_least_squares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for linear least squares math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EF2A0-C8AB-1A21-8D18-8D2F2D6E9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86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D1DF-239A-1276-19CD-8F91FC29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5DF18-2769-7CAB-4317-D24B31897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 transformation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Recall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Project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be positive definite using SVD and apply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Clamp all eigenvalues to be greater than 0</a:t>
                </a:r>
              </a:p>
              <a:p>
                <a:pPr lvl="1"/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https://en.wikipedia.org/wiki/Singular_value_decomposition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5DF18-2769-7CAB-4317-D24B31897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90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2029</TotalTime>
  <Words>392</Words>
  <Application>Microsoft Office PowerPoint</Application>
  <PresentationFormat>Widescreen</PresentationFormat>
  <Paragraphs>62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Office Theme</vt:lpstr>
      <vt:lpstr>Jerry 7/18</vt:lpstr>
      <vt:lpstr>Motivations</vt:lpstr>
      <vt:lpstr>Problem statement</vt:lpstr>
      <vt:lpstr>Example: Affine least squares</vt:lpstr>
      <vt:lpstr>Affine linear least squares</vt:lpstr>
      <vt:lpstr>Rewriting</vt:lpstr>
      <vt:lpstr>More rewriting</vt:lpstr>
      <vt:lpstr>Linear least squares</vt:lpstr>
      <vt:lpstr>Affine transformation</vt:lpstr>
      <vt:lpstr>Test case: Can we do better?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Jerry Hsu</dc:creator>
  <cp:lastModifiedBy>Jerry Hsu</cp:lastModifiedBy>
  <cp:revision>8</cp:revision>
  <dcterms:created xsi:type="dcterms:W3CDTF">2025-07-13T20:49:09Z</dcterms:created>
  <dcterms:modified xsi:type="dcterms:W3CDTF">2025-07-18T16:41:06Z</dcterms:modified>
</cp:coreProperties>
</file>